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0"/>
  </p:normalViewPr>
  <p:slideViewPr>
    <p:cSldViewPr snapToGrid="0" snapToObjects="1">
      <p:cViewPr varScale="1">
        <p:scale>
          <a:sx n="91" d="100"/>
          <a:sy n="91" d="100"/>
        </p:scale>
        <p:origin x="8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10992-D818-B744-998E-030E3CDB0C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5D3BD6-9889-CB44-9C60-E2D7D9A847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6BA0D-C44D-7B4B-AF5F-F2495E301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F9648-99A7-7B4F-B8E2-FC62D6E2A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3748C-249E-DD4F-9574-87EA48C2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12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1927B-C403-6346-9D87-CF9AD26AA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76D1FB-2D68-6C4B-9248-F957198DFE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16612-B0C8-1440-A77A-DE9E64C77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158B5-E672-974F-869F-90824FDDB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B234D-202B-A549-ACFE-4DCF94E29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21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A5094F-3AAE-094C-870A-7D3F56584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466FC5-BA5E-404A-BFA2-1B9C740E36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8ADA7-8CCE-0044-9F6A-3E61D58D2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2805D-6410-F24B-9756-791B34F2C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6F3D2-E75C-454F-8E01-9ACD8E12E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89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2DF46-5136-E043-835E-A6A5F1D6F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6BECB-A7B6-DE48-80EF-70AA3C949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7A80E-529E-FB4C-8AB8-E3C048EBB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108995-9CD8-BE42-88B6-BBDBD0C02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6E759-3E9A-0F42-AA3B-6E5F211AB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510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70ED6-89F8-A644-924D-C9ABD8A53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F1587-F533-6F4F-86FF-4CD1960D1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96A67-6433-CE40-A466-0FACB860E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B97B7-86F9-2B40-8F73-2230B4B4A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248E6-E5B7-AB44-848C-DA75D1611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55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20160-FC64-EA4C-B7B5-02B202343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C66A2-7F5F-5E41-A162-55D3F2366D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05276-BB54-D24C-9BB2-AFD9944B1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6BD17-DB94-5749-979B-EA9D10276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330AD-C210-754C-854A-135AF29D1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7E499A-552E-1242-A288-E908EE65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193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4B36D-6DBD-9541-B0FA-BEFE15BE2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2C379-3D89-324E-A6C4-562B8D7B0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BAD8DF-FE34-6C41-94A0-A6A6F70CDF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D7F507-F3D3-B04D-82EC-8A2FCBCC34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0073AA-CEA8-4345-9E01-F14EEF6D30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D8B48D-B1E0-7040-B404-AF92670D2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B51F11-4225-BB46-A830-68C1604AD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827FF7-AC1D-FA4E-AF98-582C0F661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37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7C9F6-E956-874A-A050-B61D2662D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8BC191-8197-C64D-86BD-C3EF87003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74AEA2-3938-5B4E-A2BB-9E0A44D6F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796C43-D98B-2049-86D1-5C4D8FFA1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3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94CE8E-F098-C646-B580-8EFFF5D77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F07A8E-A309-1F42-98C7-38BDD4463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F6079A-2BB1-D645-9ED4-64889EE94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12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690BA-CE3A-7141-9DD6-DC8C5AB0F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1DC99-FBE8-F746-B82F-12F9B59CD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C5F8F7-B7CF-E544-9572-875D4047FA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2D7BEE-62E0-E443-837B-6695D1A8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A77E1C-931D-1547-9BA9-5C180248B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008CF-C72B-9E41-9299-694B39E69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83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EE064-BD27-0E43-9BF4-9CC61A12F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79DDF7-8B58-FB4C-A766-839A21C238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E85C39-51C4-B848-B0CD-F8599B9151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EAAE51-E8B2-1645-A28A-A6C9B6AB7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2410E5-4A6D-5841-99D0-08660800B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2815D-466C-714F-AE0F-CFF6699ED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73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F0C041-7D2B-2F45-BA3C-741AD4269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2398C-536A-6242-A44A-B9CAA1062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A0732-AB75-164C-B1BC-3CED122799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D7FE7-C70F-F746-B130-356A1543B9BF}" type="datetimeFigureOut">
              <a:rPr lang="en-US" smtClean="0"/>
              <a:t>11/4/18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CFDA4-3C5B-A145-B433-FDBC2DBE3B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EE73C-B0BB-334D-9EDC-2522D095A3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38DC9-2798-A949-A25E-97864E04F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140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CF2F75A-558D-5749-9B33-50D1248C0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" y="0"/>
            <a:ext cx="121887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705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CBDD5-AE64-8A4D-8C77-5A81D1149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EF965-8E46-0A47-9898-09FAB73A1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33CEEE-7191-554D-B2C7-F432D6B00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8" y="0"/>
            <a:ext cx="121856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674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AA29-C457-FD40-BEC0-3753259FF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8DCC7D-CA85-6F4A-82C7-3A9DF617B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513F04-A9D0-1348-AA18-9D56677B5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58"/>
            <a:ext cx="12192000" cy="680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42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6BB7F-EA4B-2A4A-BFF1-E4519E90C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3F87A-814D-AF44-BAEF-095A20E57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2AD57-F5A4-094E-B59D-F9B959EF4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788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CAC1C-6AD5-7948-981D-9BDCD99DC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00A98-F385-4E42-AF27-4F1BB6554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94B181-AB12-C44D-9212-1850FB4A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42"/>
            <a:ext cx="12192000" cy="682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871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09E40-5902-164C-85CA-ED6FCE295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AD747-5BED-D44B-BD22-F4EB5D534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7A319B-07BA-104F-89A6-856C3E246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745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Abhishek, Rohit (UMKC-Student)</dc:creator>
  <cp:lastModifiedBy>Abhishek, Rohit (UMKC-Student)</cp:lastModifiedBy>
  <cp:revision>3</cp:revision>
  <dcterms:created xsi:type="dcterms:W3CDTF">2018-11-05T03:06:48Z</dcterms:created>
  <dcterms:modified xsi:type="dcterms:W3CDTF">2018-11-05T05:31:58Z</dcterms:modified>
</cp:coreProperties>
</file>

<file path=docProps/thumbnail.jpeg>
</file>